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0" r:id="rId9"/>
    <p:sldId id="265" r:id="rId10"/>
    <p:sldId id="269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asubramanian Kumaravel" userId="4b200a2019cbec0f" providerId="LiveId" clId="{E8365851-1FE3-4CAC-9A0E-30EC44425051}"/>
    <pc:docChg chg="delSld modSld">
      <pc:chgData name="Balasubramanian Kumaravel" userId="4b200a2019cbec0f" providerId="LiveId" clId="{E8365851-1FE3-4CAC-9A0E-30EC44425051}" dt="2021-12-07T04:19:21.401" v="13" actId="2696"/>
      <pc:docMkLst>
        <pc:docMk/>
      </pc:docMkLst>
      <pc:sldChg chg="modSp mod">
        <pc:chgData name="Balasubramanian Kumaravel" userId="4b200a2019cbec0f" providerId="LiveId" clId="{E8365851-1FE3-4CAC-9A0E-30EC44425051}" dt="2021-12-06T07:44:25.447" v="12" actId="20577"/>
        <pc:sldMkLst>
          <pc:docMk/>
          <pc:sldMk cId="2842714134" sldId="256"/>
        </pc:sldMkLst>
        <pc:spChg chg="mod">
          <ac:chgData name="Balasubramanian Kumaravel" userId="4b200a2019cbec0f" providerId="LiveId" clId="{E8365851-1FE3-4CAC-9A0E-30EC44425051}" dt="2021-12-06T07:44:25.447" v="12" actId="20577"/>
          <ac:spMkLst>
            <pc:docMk/>
            <pc:sldMk cId="2842714134" sldId="256"/>
            <ac:spMk id="3" creationId="{E9C63F56-85AD-46EA-B9FA-2F3AD49490FB}"/>
          </ac:spMkLst>
        </pc:spChg>
      </pc:sldChg>
      <pc:sldChg chg="del">
        <pc:chgData name="Balasubramanian Kumaravel" userId="4b200a2019cbec0f" providerId="LiveId" clId="{E8365851-1FE3-4CAC-9A0E-30EC44425051}" dt="2021-12-07T04:19:21.401" v="13" actId="2696"/>
        <pc:sldMkLst>
          <pc:docMk/>
          <pc:sldMk cId="4279761053" sldId="25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F9D4-E239-4E0D-9E48-CE14D2BAF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5E027-E54F-4A1E-ACD1-083BFB4E1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BF0A1-42D2-40E3-A003-ED34A7C5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9A9C-08D3-45CE-977B-504AE86199C0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97A24-3671-4C94-994D-E7C4D5FDF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104EE-1D66-422A-B4C9-E9F2617D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A6C7-F63C-4380-8433-797E18F05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9927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BE8BE-F99C-4471-95AD-295C4F15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ED50F-77FC-41A1-98AD-3C342EC3E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FD7BB-2C9B-4EFD-83D0-D3741AE18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9A9C-08D3-45CE-977B-504AE86199C0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1DEB1-4F00-4D29-A94D-60491EA8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75BB7-F166-409D-B0A2-E10E18557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A6C7-F63C-4380-8433-797E18F05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773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958496-7A03-4F70-A124-BA8D281C55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DF45C4-9D44-4826-9D98-40462C78A6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C8844-887B-4795-AE9C-AD4DBA2E5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9A9C-08D3-45CE-977B-504AE86199C0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9D5A5-283E-4A7D-9BE1-A56232399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C6018-1656-4F1F-94BD-28D54A533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A6C7-F63C-4380-8433-797E18F05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062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3E66B-A573-41E8-86B4-FF782881C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1523E-F272-4B47-A3E3-095B0BFE0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C5370-FC2C-41AC-9718-3C22BBA5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9A9C-08D3-45CE-977B-504AE86199C0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151D-2072-4692-AC20-F8F97928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B7C32-458C-41F7-BA87-A30F95F5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A6C7-F63C-4380-8433-797E18F05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835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66E4D-D736-4D44-953E-9CB34BD36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5F92E-2039-499C-81C1-8162FD4E3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47960-3FF5-42A2-AC85-01F4F600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9A9C-08D3-45CE-977B-504AE86199C0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691D6-1A71-4884-AE0D-FAFF0850C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A9E52-6214-4D53-B6C0-EEFDD513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A6C7-F63C-4380-8433-797E18F05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576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01FFD-2526-4397-9ADE-E11E6C12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B59F1-0A5F-4FA1-83BE-DB22278E3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D54A0-9A19-407F-96BF-80D32AF8D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8CB4F-D221-4CC1-8AF1-6F4ABF6D1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9A9C-08D3-45CE-977B-504AE86199C0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BFE23-5DE0-45E1-AFCF-26A9CCD95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FE33F-F3FC-4319-B30F-183866E6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A6C7-F63C-4380-8433-797E18F05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56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D5B7-9C56-4AA3-A990-5FFB037CA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03A82-8DD9-4ACF-A1C0-3DCF0526B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BCF82-10CB-4AD5-BA48-19FDBA654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AB1FD-CBFA-46C1-ADE1-7AA6E9348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7BA169-BC57-4473-A3CE-65CAF7B707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00E2B6-C561-4F60-8BFD-5C6528597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9A9C-08D3-45CE-977B-504AE86199C0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C824EC-5DC2-41B6-8DD1-F4779D9F3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D12795-09DB-40B4-ABA3-9DA4F8F3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A6C7-F63C-4380-8433-797E18F05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433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02FAB-B612-40F3-B27C-923BDCB6F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90900B-B417-40EA-9EDD-9F74068B6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9A9C-08D3-45CE-977B-504AE86199C0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38ED2-E530-442D-9578-91BE74F4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C823A-D6B1-48F5-AB6B-9AE7AF92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A6C7-F63C-4380-8433-797E18F05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413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DD2A5-E9F2-4C0E-AB45-79C115A6E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9A9C-08D3-45CE-977B-504AE86199C0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965C6F-A1F6-48B6-BA0F-F875C0157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55A3A-B266-4352-9E15-B85424506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A6C7-F63C-4380-8433-797E18F05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29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D1FE-0B3D-4D5E-88FE-23A32897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1DA39-7317-409D-B6CC-CAD18EE47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8A366-C79E-4C4A-90C0-E1B373FD9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1D06C-34DE-41E8-B410-1110399EA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9A9C-08D3-45CE-977B-504AE86199C0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CE9EE-C6AE-4845-8DE1-240E81A80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AA890-1D69-4636-B668-18C9DDFE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A6C7-F63C-4380-8433-797E18F05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34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2BC7-A815-46A5-9E85-07C33AA9F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E76D5C-DCB8-48EC-AB31-1FB95DE884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D2DF6-B871-4286-AB8B-CF5342A51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F614E-A8C1-414E-AE4C-657FB7D8A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9A9C-08D3-45CE-977B-504AE86199C0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04610-C8BC-476B-81F9-1BEF35076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3AAF8-A173-4671-A227-C51CD29E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A6C7-F63C-4380-8433-797E18F05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89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7B569F-6E78-4140-B36B-E3DF31FD0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ACB0E-D06A-4519-A2C0-33FB7BD0C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65250-E784-4299-8269-0607858A2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E9A9C-08D3-45CE-977B-504AE86199C0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337D8-C9CF-4CC8-B16A-B5EDD2F1A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1E657-7820-481F-B351-914A045F4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A6C7-F63C-4380-8433-797E18F05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57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F94-3A5E-4696-814B-5C7890B630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How Decision Tree works?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63F56-85AD-46EA-B9FA-2F3AD49490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DT Classifier</a:t>
            </a:r>
          </a:p>
        </p:txBody>
      </p:sp>
    </p:spTree>
    <p:extLst>
      <p:ext uri="{BB962C8B-B14F-4D97-AF65-F5344CB8AC3E}">
        <p14:creationId xmlns:p14="http://schemas.microsoft.com/office/powerpoint/2010/main" val="284271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40A41A-7940-71CF-D860-CB8B94F45E3E}"/>
              </a:ext>
            </a:extLst>
          </p:cNvPr>
          <p:cNvSpPr txBox="1"/>
          <p:nvPr/>
        </p:nvSpPr>
        <p:spPr>
          <a:xfrm>
            <a:off x="433137" y="288758"/>
            <a:ext cx="1159844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endParaRPr 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 fontAlgn="base"/>
            <a:r>
              <a:rPr lang="en-US" sz="3600" b="1" dirty="0">
                <a:solidFill>
                  <a:srgbClr val="212529"/>
                </a:solidFill>
                <a:latin typeface="-apple-system"/>
              </a:rPr>
              <a:t>Information Gain:</a:t>
            </a:r>
          </a:p>
          <a:p>
            <a:pPr algn="l" fontAlgn="base"/>
            <a:r>
              <a:rPr lang="en-US" sz="3600" dirty="0">
                <a:solidFill>
                  <a:srgbClr val="212529"/>
                </a:solidFill>
                <a:latin typeface="-apple-system"/>
              </a:rPr>
              <a:t>                                      </a:t>
            </a:r>
            <a:r>
              <a:rPr lang="en-US" sz="3600" b="0" i="0" dirty="0">
                <a:solidFill>
                  <a:srgbClr val="212529"/>
                </a:solidFill>
                <a:effectLst/>
                <a:latin typeface="-apple-system"/>
              </a:rPr>
              <a:t>Information Gain is used to determine which feature/attribute gives us the maximum information about a class.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12529"/>
                </a:solidFill>
                <a:effectLst/>
                <a:latin typeface="-apple-system"/>
              </a:rPr>
              <a:t>Information Gain is based on the concept of entropy, which is the degree of uncertainty, impurity or disorder.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12529"/>
                </a:solidFill>
                <a:effectLst/>
                <a:latin typeface="-apple-system"/>
              </a:rPr>
              <a:t>Information Gain aims to reduce the level of entropy starting from the root node to the leave nodes.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92929"/>
                </a:solidFill>
                <a:effectLst/>
                <a:latin typeface="charter"/>
              </a:rPr>
              <a:t>The greater the reduction in the uncertainty, the more information is gained about Y from X.</a:t>
            </a:r>
            <a:endParaRPr lang="en-US" sz="3600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98361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78AC53-847B-4EE6-8763-33CEBA458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8E5C002E-302F-FE18-70D1-19D5F8402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2905125"/>
            <a:ext cx="42100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E8D3FA-620A-149E-D065-5D0AF2495204}"/>
              </a:ext>
            </a:extLst>
          </p:cNvPr>
          <p:cNvSpPr txBox="1"/>
          <p:nvPr/>
        </p:nvSpPr>
        <p:spPr>
          <a:xfrm>
            <a:off x="536608" y="505674"/>
            <a:ext cx="1121583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>
                <a:solidFill>
                  <a:srgbClr val="212529"/>
                </a:solidFill>
                <a:effectLst/>
                <a:latin typeface="-apple-system"/>
              </a:rPr>
              <a:t>GINI INDEX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              </a:t>
            </a:r>
            <a:r>
              <a:rPr lang="en-US" sz="3600" b="0" i="0" dirty="0">
                <a:solidFill>
                  <a:srgbClr val="212529"/>
                </a:solidFill>
                <a:effectLst/>
                <a:latin typeface="-apple-system"/>
              </a:rPr>
              <a:t>Gini index or Gini impurity measures the degree or probability of a particular variable.</a:t>
            </a:r>
            <a:endParaRPr lang="en-IN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C1F4A-1995-9DEF-2A30-6A927D200D77}"/>
              </a:ext>
            </a:extLst>
          </p:cNvPr>
          <p:cNvSpPr txBox="1"/>
          <p:nvPr/>
        </p:nvSpPr>
        <p:spPr>
          <a:xfrm>
            <a:off x="942172" y="3952875"/>
            <a:ext cx="109931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i="0" dirty="0">
                <a:solidFill>
                  <a:srgbClr val="FF0000"/>
                </a:solidFill>
                <a:effectLst/>
                <a:latin typeface="-apple-system"/>
              </a:rPr>
              <a:t>4 records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-apple-system"/>
                <a:sym typeface="Wingdings" panose="05000000000000000000" pitchFamily="2" charset="2"/>
              </a:rPr>
              <a:t>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-apple-system"/>
              </a:rPr>
              <a:t> 2 yes, 2 No</a:t>
            </a:r>
          </a:p>
          <a:p>
            <a:pPr algn="l" fontAlgn="base"/>
            <a:endParaRPr lang="en-US" sz="2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 Probability of +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-apple-system"/>
              </a:rPr>
              <a:t>ve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 class = 2/4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 Probability of –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-apple-system"/>
              </a:rPr>
              <a:t>ve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 class = 2/4</a:t>
            </a:r>
          </a:p>
          <a:p>
            <a:pPr algn="l" fontAlgn="base"/>
            <a:endParaRPr lang="en-US" sz="2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 fontAlgn="base"/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Gini index = 1 – [ sq(</a:t>
            </a:r>
            <a:r>
              <a:rPr lang="en-US" sz="2400" dirty="0">
                <a:solidFill>
                  <a:srgbClr val="212529"/>
                </a:solidFill>
                <a:latin typeface="-apple-system"/>
              </a:rPr>
              <a:t>p+)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 + sq(p-) ]            = </a:t>
            </a:r>
            <a:r>
              <a:rPr lang="it-IT" sz="2400" b="0" i="0" dirty="0">
                <a:solidFill>
                  <a:srgbClr val="212529"/>
                </a:solidFill>
                <a:effectLst/>
                <a:latin typeface="-apple-system"/>
              </a:rPr>
              <a:t>1 – [ sq(2/4) + sq(2/4) ]</a:t>
            </a:r>
            <a:r>
              <a:rPr lang="it-IT" sz="2400" dirty="0">
                <a:solidFill>
                  <a:srgbClr val="212529"/>
                </a:solidFill>
                <a:latin typeface="-apple-system"/>
              </a:rPr>
              <a:t>                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= 0.50</a:t>
            </a:r>
          </a:p>
        </p:txBody>
      </p:sp>
    </p:spTree>
    <p:extLst>
      <p:ext uri="{BB962C8B-B14F-4D97-AF65-F5344CB8AC3E}">
        <p14:creationId xmlns:p14="http://schemas.microsoft.com/office/powerpoint/2010/main" val="407184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24BE2-D250-4647-A7A8-1F025DA00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5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0CC4C-92A2-45C7-B9A2-A05362A17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4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2C26D-D6BC-4652-A495-9C838B60B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66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AF71F1-797D-4429-899D-7CAD1BD1F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6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58F0C4-2A45-4CBC-BC22-F4C2914ED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46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E6579-9D75-485B-B3E2-372517086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31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B2A0EB-2722-34C1-4161-760FB2CCA63D}"/>
              </a:ext>
            </a:extLst>
          </p:cNvPr>
          <p:cNvSpPr txBox="1"/>
          <p:nvPr/>
        </p:nvSpPr>
        <p:spPr>
          <a:xfrm>
            <a:off x="356135" y="346509"/>
            <a:ext cx="118358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000" dirty="0"/>
          </a:p>
          <a:p>
            <a:endParaRPr lang="en-US" sz="6000" dirty="0"/>
          </a:p>
          <a:p>
            <a:endParaRPr lang="en-US" sz="6000" dirty="0"/>
          </a:p>
          <a:p>
            <a:pPr algn="ctr"/>
            <a:r>
              <a:rPr lang="en-US" sz="6000" dirty="0"/>
              <a:t>How to select the right feature?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658222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129A0-B02A-46FD-94C9-0E836FE90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02"/>
            <a:ext cx="12192000" cy="678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77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169</Words>
  <Application>Microsoft Office PowerPoint</Application>
  <PresentationFormat>Widescreen</PresentationFormat>
  <Paragraphs>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charter</vt:lpstr>
      <vt:lpstr>Office Theme</vt:lpstr>
      <vt:lpstr>How Decision Tree works?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Decision Tree works?</dc:title>
  <dc:creator>Balasubramanian Kumaravel</dc:creator>
  <cp:lastModifiedBy>kalpana@datamites.com</cp:lastModifiedBy>
  <cp:revision>6</cp:revision>
  <dcterms:created xsi:type="dcterms:W3CDTF">2021-12-06T06:12:46Z</dcterms:created>
  <dcterms:modified xsi:type="dcterms:W3CDTF">2023-04-21T17:07:04Z</dcterms:modified>
</cp:coreProperties>
</file>